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d90c4fefaa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d90c4fefaa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d90c4fefaa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d90c4fefaa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d90c4fefaa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d90c4fefaa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d90c4fefaa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d90c4fefaa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d90c4fefaa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d90c4fefaa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d90c4fefaa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d90c4fefaa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d90c4fefaa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d90c4fefaa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d90c4fefaa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d90c4fefaa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d90c4fefaa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d90c4fefaa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d90c4fefaa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d90c4fefaa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d90c4fefa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d90c4fefa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d90c4fefaa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d90c4fefaa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d90c4fefaa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d90c4fefaa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d90c4fefaa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d90c4fefaa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d90c4fefaa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d90c4fefaa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d90c4fefaa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d90c4fefaa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d90c4fefaa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d90c4fefaa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d90c4fefaa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d90c4fefaa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d90c4fefaa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d90c4fefaa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d90c4fefaa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d90c4fefaa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d90c4fefaa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d90c4fefaa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d90c4fefaa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d90c4fefaa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d90c4fefaa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d90c4fefaa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drive.google.com/file/d/1pkZPMbQdXQAkNv8YxQveZciIGK3Cyw3t/view?usp=drive_link" TargetMode="External"/><Relationship Id="rId4" Type="http://schemas.openxmlformats.org/officeDocument/2006/relationships/image" Target="../media/image2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89" y="0"/>
            <a:ext cx="909662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